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  <p:sldMasterId id="2147483656" r:id="rId5"/>
    <p:sldMasterId id="2147483658" r:id="rId6"/>
    <p:sldMasterId id="2147483650" r:id="rId7"/>
  </p:sldMasterIdLst>
  <p:notesMasterIdLst>
    <p:notesMasterId r:id="rId11"/>
  </p:notesMasterIdLst>
  <p:handoutMasterIdLst>
    <p:handoutMasterId r:id="rId12"/>
  </p:handoutMasterIdLst>
  <p:sldIdLst>
    <p:sldId id="331" r:id="rId8"/>
    <p:sldId id="387" r:id="rId9"/>
    <p:sldId id="1065" r:id="rId10"/>
  </p:sldIdLst>
  <p:sldSz cx="9144000" cy="6858000" type="screen4x3"/>
  <p:notesSz cx="6808788" cy="9940925"/>
  <p:custShowLst>
    <p:custShow name="Presentazione personalizzata 1" id="0">
      <p:sldLst/>
    </p:custShow>
  </p:custShowLst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5">
          <p15:clr>
            <a:srgbClr val="A4A3A4"/>
          </p15:clr>
        </p15:guide>
        <p15:guide id="2" pos="54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5A78B9"/>
    <a:srgbClr val="6784C1"/>
    <a:srgbClr val="5C80B3"/>
    <a:srgbClr val="5F89B9"/>
    <a:srgbClr val="5F82B9"/>
    <a:srgbClr val="5F73C8"/>
    <a:srgbClr val="5F73B9"/>
    <a:srgbClr val="5073BA"/>
    <a:srgbClr val="507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9886" autoAdjust="0"/>
  </p:normalViewPr>
  <p:slideViewPr>
    <p:cSldViewPr snapToGrid="0">
      <p:cViewPr varScale="1">
        <p:scale>
          <a:sx n="86" d="100"/>
          <a:sy n="86" d="100"/>
        </p:scale>
        <p:origin x="1430" y="58"/>
      </p:cViewPr>
      <p:guideLst>
        <p:guide orient="horz" pos="4165"/>
        <p:guide pos="54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>
              <a:latin typeface="Arial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777E4-9475-8446-9C92-3FD7FFADEFA1}" type="datetimeFigureOut">
              <a:rPr lang="it-IT" smtClean="0">
                <a:latin typeface="Arial"/>
              </a:rPr>
              <a:pPr/>
              <a:t>12/01/2023</a:t>
            </a:fld>
            <a:endParaRPr lang="it-IT" dirty="0">
              <a:latin typeface="Arial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>
              <a:latin typeface="Arial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04876-7C41-8541-8A87-AC5A2920BFC6}" type="slidenum">
              <a:rPr lang="it-IT" smtClean="0">
                <a:latin typeface="Arial"/>
              </a:rPr>
              <a:pPr/>
              <a:t>‹N›</a:t>
            </a:fld>
            <a:endParaRPr lang="it-IT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71371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1A086D9-B6C2-4543-93F1-7626B8D6DACC}" type="datetimeFigureOut">
              <a:rPr lang="it-IT" smtClean="0"/>
              <a:pPr/>
              <a:t>12/01/2023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stili</a:t>
            </a:r>
            <a:r>
              <a:rPr lang="en-US" dirty="0"/>
              <a:t> del </a:t>
            </a:r>
            <a:r>
              <a:rPr lang="en-US" dirty="0" err="1"/>
              <a:t>testo</a:t>
            </a:r>
            <a:r>
              <a:rPr lang="en-US" dirty="0"/>
              <a:t> </a:t>
            </a:r>
            <a:r>
              <a:rPr lang="en-US" dirty="0" err="1"/>
              <a:t>dello</a:t>
            </a:r>
            <a:r>
              <a:rPr lang="en-US" dirty="0"/>
              <a:t> schema</a:t>
            </a:r>
          </a:p>
          <a:p>
            <a:pPr lvl="1"/>
            <a:r>
              <a:rPr lang="en-US" dirty="0"/>
              <a:t>Secondo </a:t>
            </a:r>
            <a:r>
              <a:rPr lang="en-US" dirty="0" err="1"/>
              <a:t>livello</a:t>
            </a:r>
            <a:endParaRPr lang="en-US" dirty="0"/>
          </a:p>
          <a:p>
            <a:pPr lvl="2"/>
            <a:r>
              <a:rPr lang="en-US" dirty="0" err="1"/>
              <a:t>Terzo</a:t>
            </a:r>
            <a:r>
              <a:rPr lang="en-US" dirty="0"/>
              <a:t> </a:t>
            </a:r>
            <a:r>
              <a:rPr lang="en-US" dirty="0" err="1"/>
              <a:t>livello</a:t>
            </a:r>
            <a:endParaRPr lang="en-US" dirty="0"/>
          </a:p>
          <a:p>
            <a:pPr lvl="3"/>
            <a:r>
              <a:rPr lang="en-US" dirty="0"/>
              <a:t>Quarto </a:t>
            </a:r>
            <a:r>
              <a:rPr lang="en-US" dirty="0" err="1"/>
              <a:t>livello</a:t>
            </a:r>
            <a:endParaRPr lang="en-US" dirty="0"/>
          </a:p>
          <a:p>
            <a:pPr lvl="4"/>
            <a:r>
              <a:rPr lang="en-US" dirty="0" err="1"/>
              <a:t>Quinto</a:t>
            </a:r>
            <a:r>
              <a:rPr lang="en-US" dirty="0"/>
              <a:t> </a:t>
            </a:r>
            <a:r>
              <a:rPr lang="en-US" dirty="0" err="1"/>
              <a:t>livello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D56EDDCE-EE65-6D48-ACA2-30328AA80092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63369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719999" y="3739533"/>
            <a:ext cx="4368467" cy="205934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200"/>
              </a:lnSpc>
              <a:spcBef>
                <a:spcPts val="0"/>
              </a:spcBef>
              <a:buNone/>
              <a:defRPr sz="12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Name Surname</a:t>
            </a: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2414000"/>
            <a:ext cx="7848267" cy="54933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3200" b="1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of the presentation</a:t>
            </a:r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2954000"/>
            <a:ext cx="7848267" cy="36493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2300"/>
              </a:lnSpc>
              <a:spcBef>
                <a:spcPts val="0"/>
              </a:spcBef>
              <a:buNone/>
              <a:defRPr sz="20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Subtitle of the presentation</a:t>
            </a:r>
          </a:p>
        </p:txBody>
      </p:sp>
      <p:sp>
        <p:nvSpPr>
          <p:cNvPr id="6" name="Segnaposto testo 4"/>
          <p:cNvSpPr>
            <a:spLocks noGrp="1"/>
          </p:cNvSpPr>
          <p:nvPr>
            <p:ph type="body" sz="quarter" idx="16" hasCustomPrompt="1"/>
          </p:nvPr>
        </p:nvSpPr>
        <p:spPr>
          <a:xfrm>
            <a:off x="719999" y="3976598"/>
            <a:ext cx="4368467" cy="197467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200"/>
              </a:lnSpc>
              <a:spcBef>
                <a:spcPts val="0"/>
              </a:spcBef>
              <a:buNone/>
              <a:defRPr sz="10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Job Title or Department</a:t>
            </a:r>
          </a:p>
        </p:txBody>
      </p:sp>
      <p:sp>
        <p:nvSpPr>
          <p:cNvPr id="7" name="Segnaposto testo 4"/>
          <p:cNvSpPr>
            <a:spLocks noGrp="1"/>
          </p:cNvSpPr>
          <p:nvPr>
            <p:ph type="body" sz="quarter" idx="17" hasCustomPrompt="1"/>
          </p:nvPr>
        </p:nvSpPr>
        <p:spPr>
          <a:xfrm>
            <a:off x="719999" y="5415932"/>
            <a:ext cx="4368467" cy="197467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200"/>
              </a:lnSpc>
              <a:spcBef>
                <a:spcPts val="0"/>
              </a:spcBef>
              <a:buNone/>
              <a:defRPr sz="10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City, Nation</a:t>
            </a:r>
          </a:p>
        </p:txBody>
      </p:sp>
      <p:sp>
        <p:nvSpPr>
          <p:cNvPr id="8" name="Segnaposto testo 4"/>
          <p:cNvSpPr>
            <a:spLocks noGrp="1"/>
          </p:cNvSpPr>
          <p:nvPr>
            <p:ph type="body" sz="quarter" idx="18" hasCustomPrompt="1"/>
          </p:nvPr>
        </p:nvSpPr>
        <p:spPr>
          <a:xfrm>
            <a:off x="719999" y="5636065"/>
            <a:ext cx="4368467" cy="197467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200"/>
              </a:lnSpc>
              <a:spcBef>
                <a:spcPts val="0"/>
              </a:spcBef>
              <a:buNone/>
              <a:defRPr sz="10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May 1st, 2014</a:t>
            </a:r>
          </a:p>
        </p:txBody>
      </p:sp>
      <p:sp>
        <p:nvSpPr>
          <p:cNvPr id="11" name="CasellaDiTesto 12"/>
          <p:cNvSpPr txBox="1"/>
          <p:nvPr userDrawn="1"/>
        </p:nvSpPr>
        <p:spPr bwMode="auto">
          <a:xfrm>
            <a:off x="5723467" y="6309562"/>
            <a:ext cx="2859088" cy="35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300" kern="1200">
                <a:solidFill>
                  <a:srgbClr val="00264E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lnSpc>
                <a:spcPts val="3000"/>
              </a:lnSpc>
              <a:defRPr/>
            </a:pPr>
            <a:r>
              <a:rPr lang="it-IT" sz="1400" dirty="0">
                <a:solidFill>
                  <a:schemeClr val="accent1"/>
                </a:solidFill>
                <a:cs typeface="Arial" pitchFamily="34" charset="0"/>
              </a:rPr>
              <a:t>Plastic </a:t>
            </a:r>
            <a:r>
              <a:rPr lang="it-IT" sz="1400" dirty="0" err="1">
                <a:solidFill>
                  <a:schemeClr val="accent1"/>
                </a:solidFill>
                <a:cs typeface="Arial" pitchFamily="34" charset="0"/>
              </a:rPr>
              <a:t>Components</a:t>
            </a:r>
            <a:r>
              <a:rPr lang="it-IT" sz="1400" dirty="0">
                <a:solidFill>
                  <a:schemeClr val="accent1"/>
                </a:solidFill>
                <a:cs typeface="Arial" pitchFamily="34" charset="0"/>
              </a:rPr>
              <a:t> and </a:t>
            </a:r>
            <a:r>
              <a:rPr lang="it-IT" sz="1400" dirty="0" err="1">
                <a:solidFill>
                  <a:schemeClr val="accent1"/>
                </a:solidFill>
                <a:cs typeface="Arial" pitchFamily="34" charset="0"/>
              </a:rPr>
              <a:t>Modules</a:t>
            </a:r>
            <a:endParaRPr lang="it-IT" sz="1400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 userDrawn="1"/>
        </p:nvSpPr>
        <p:spPr>
          <a:xfrm>
            <a:off x="720000" y="2806700"/>
            <a:ext cx="6036400" cy="9525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it-IT" sz="5400" b="1" i="0" baseline="0" dirty="0">
                <a:solidFill>
                  <a:schemeClr val="bg2"/>
                </a:solidFill>
              </a:rPr>
              <a:t>Backup</a:t>
            </a:r>
          </a:p>
        </p:txBody>
      </p:sp>
      <p:sp>
        <p:nvSpPr>
          <p:cNvPr id="3" name="Segnaposto testo 4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3766800"/>
            <a:ext cx="7848267" cy="36493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2300"/>
              </a:lnSpc>
              <a:spcBef>
                <a:spcPts val="0"/>
              </a:spcBef>
              <a:buNone/>
              <a:defRPr sz="2000" b="0" i="0" u="none" kern="1200" baseline="0">
                <a:solidFill>
                  <a:schemeClr val="bg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Optional </a:t>
            </a:r>
            <a:r>
              <a:rPr lang="it-IT" dirty="0" err="1"/>
              <a:t>subtitle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 userDrawn="1"/>
        </p:nvSpPr>
        <p:spPr>
          <a:xfrm>
            <a:off x="540000" y="177800"/>
            <a:ext cx="6036400" cy="1244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it-IT" sz="3600" b="0" i="0" baseline="0" dirty="0" err="1">
                <a:solidFill>
                  <a:schemeClr val="bg2"/>
                </a:solidFill>
              </a:rPr>
              <a:t>Index</a:t>
            </a:r>
            <a:endParaRPr lang="it-IT" sz="3600" b="0" i="0" baseline="0" dirty="0">
              <a:solidFill>
                <a:schemeClr val="bg2"/>
              </a:solidFill>
            </a:endParaRPr>
          </a:p>
        </p:txBody>
      </p:sp>
      <p:sp>
        <p:nvSpPr>
          <p:cNvPr id="3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6" name="Segnaposto testo 4"/>
          <p:cNvSpPr>
            <a:spLocks noGrp="1"/>
          </p:cNvSpPr>
          <p:nvPr>
            <p:ph type="body" sz="quarter" idx="21" hasCustomPrompt="1"/>
          </p:nvPr>
        </p:nvSpPr>
        <p:spPr>
          <a:xfrm>
            <a:off x="540000" y="2031999"/>
            <a:ext cx="8223000" cy="408799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198000" indent="-360000" algn="l">
              <a:lnSpc>
                <a:spcPts val="3200"/>
              </a:lnSpc>
              <a:spcBef>
                <a:spcPts val="0"/>
              </a:spcBef>
              <a:buClr>
                <a:schemeClr val="accent1"/>
              </a:buClr>
              <a:buSzPct val="130000"/>
              <a:buFont typeface="Lucida Grande"/>
              <a:buChar char="■"/>
              <a:defRPr sz="18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</p:txBody>
      </p:sp>
      <p:cxnSp>
        <p:nvCxnSpPr>
          <p:cNvPr id="7" name="Connettore 1 6"/>
          <p:cNvCxnSpPr/>
          <p:nvPr userDrawn="1"/>
        </p:nvCxnSpPr>
        <p:spPr>
          <a:xfrm>
            <a:off x="516467" y="759621"/>
            <a:ext cx="8640000" cy="0"/>
          </a:xfrm>
          <a:prstGeom prst="line">
            <a:avLst/>
          </a:prstGeom>
          <a:ln w="1270" cmpd="sng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205400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 err="1"/>
              <a:t>Index</a:t>
            </a:r>
            <a:endParaRPr lang="it-IT" dirty="0"/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18" hasCustomPrompt="1"/>
          </p:nvPr>
        </p:nvSpPr>
        <p:spPr>
          <a:xfrm>
            <a:off x="4860000" y="1259999"/>
            <a:ext cx="3708000" cy="486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198000" indent="-180000" algn="l">
              <a:lnSpc>
                <a:spcPts val="2200"/>
              </a:lnSpc>
              <a:spcBef>
                <a:spcPts val="0"/>
              </a:spcBef>
              <a:buFont typeface="Wingdings" charset="2"/>
              <a:buChar char="§"/>
              <a:defRPr sz="14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</p:txBody>
      </p:sp>
      <p:sp>
        <p:nvSpPr>
          <p:cNvPr id="12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13" name="Segnaposto testo 4"/>
          <p:cNvSpPr>
            <a:spLocks noGrp="1"/>
          </p:cNvSpPr>
          <p:nvPr>
            <p:ph type="body" sz="quarter" idx="21" hasCustomPrompt="1"/>
          </p:nvPr>
        </p:nvSpPr>
        <p:spPr>
          <a:xfrm>
            <a:off x="540000" y="1259999"/>
            <a:ext cx="3708000" cy="486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198000" indent="-180000" algn="l">
              <a:lnSpc>
                <a:spcPts val="2200"/>
              </a:lnSpc>
              <a:spcBef>
                <a:spcPts val="0"/>
              </a:spcBef>
              <a:buFont typeface="Wingdings" charset="2"/>
              <a:buChar char="§"/>
              <a:defRPr sz="14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  <a:p>
            <a:pPr lvl="0"/>
            <a:r>
              <a:rPr lang="it-IT" dirty="0"/>
              <a:t>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4"/>
          <p:cNvSpPr>
            <a:spLocks noGrp="1"/>
          </p:cNvSpPr>
          <p:nvPr>
            <p:ph type="body" sz="quarter" idx="16" hasCustomPrompt="1"/>
          </p:nvPr>
        </p:nvSpPr>
        <p:spPr>
          <a:xfrm>
            <a:off x="540000" y="1260000"/>
            <a:ext cx="3708000" cy="486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14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Text lorem ipsum</a:t>
            </a: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205400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here</a:t>
            </a:r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18" hasCustomPrompt="1"/>
          </p:nvPr>
        </p:nvSpPr>
        <p:spPr>
          <a:xfrm>
            <a:off x="4860000" y="1259999"/>
            <a:ext cx="3708000" cy="486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198000" indent="-180000" algn="l">
              <a:lnSpc>
                <a:spcPts val="2200"/>
              </a:lnSpc>
              <a:spcBef>
                <a:spcPts val="0"/>
              </a:spcBef>
              <a:buFont typeface="Arial"/>
              <a:buChar char="•"/>
              <a:defRPr sz="14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Bullet text</a:t>
            </a:r>
          </a:p>
        </p:txBody>
      </p:sp>
      <p:sp>
        <p:nvSpPr>
          <p:cNvPr id="12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_lev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205400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here</a:t>
            </a:r>
          </a:p>
        </p:txBody>
      </p:sp>
      <p:sp>
        <p:nvSpPr>
          <p:cNvPr id="12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21" hasCustomPrompt="1"/>
          </p:nvPr>
        </p:nvSpPr>
        <p:spPr>
          <a:xfrm>
            <a:off x="540000" y="1260000"/>
            <a:ext cx="8045200" cy="4924900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>
              <a:spcBef>
                <a:spcPts val="432"/>
              </a:spcBef>
              <a:buSzPct val="120000"/>
              <a:buFont typeface="Wingdings" charset="2"/>
              <a:buChar char="§"/>
              <a:defRPr sz="1800">
                <a:solidFill>
                  <a:schemeClr val="accent2"/>
                </a:solidFill>
              </a:defRPr>
            </a:lvl1pPr>
            <a:lvl2pPr>
              <a:spcBef>
                <a:spcPts val="384"/>
              </a:spcBef>
              <a:buSzPct val="100000"/>
              <a:buFont typeface="Arial"/>
              <a:buChar char="●"/>
              <a:defRPr sz="1600" baseline="0">
                <a:solidFill>
                  <a:schemeClr val="accent2"/>
                </a:solidFill>
              </a:defRPr>
            </a:lvl2pPr>
            <a:lvl3pPr marL="1198800" indent="-284400">
              <a:spcBef>
                <a:spcPts val="336"/>
              </a:spcBef>
              <a:buSzPct val="70000"/>
              <a:buFont typeface="Lucida Grande"/>
              <a:buChar char="▲"/>
              <a:defRPr sz="1400">
                <a:solidFill>
                  <a:schemeClr val="accent2"/>
                </a:solidFill>
              </a:defRPr>
            </a:lvl3pPr>
            <a:lvl4pPr marL="1544400" indent="-252000">
              <a:spcBef>
                <a:spcPts val="288"/>
              </a:spcBef>
              <a:buSzPct val="110000"/>
              <a:buFont typeface="Arial Bold Italic"/>
              <a:buChar char="□"/>
              <a:defRPr sz="1200" baseline="0">
                <a:solidFill>
                  <a:schemeClr val="accent2"/>
                </a:solidFill>
              </a:defRPr>
            </a:lvl4pPr>
            <a:lvl5pPr marL="2001600" indent="-252000">
              <a:spcBef>
                <a:spcPts val="600"/>
              </a:spcBef>
              <a:buSzPct val="130000"/>
              <a:buFont typeface="Arial"/>
              <a:buChar char="○"/>
              <a:defRPr sz="1200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it-IT" dirty="0"/>
              <a:t>First </a:t>
            </a:r>
            <a:r>
              <a:rPr lang="it-IT" dirty="0" err="1"/>
              <a:t>level</a:t>
            </a:r>
            <a:endParaRPr lang="it-IT" dirty="0"/>
          </a:p>
          <a:p>
            <a:pPr lvl="1"/>
            <a:r>
              <a:rPr lang="it-IT" dirty="0" err="1"/>
              <a:t>Second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 err="1"/>
              <a:t>Third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4"/>
          <p:cNvSpPr>
            <a:spLocks noGrp="1"/>
          </p:cNvSpPr>
          <p:nvPr>
            <p:ph type="body" sz="quarter" idx="16" hasCustomPrompt="1"/>
          </p:nvPr>
        </p:nvSpPr>
        <p:spPr>
          <a:xfrm>
            <a:off x="540000" y="5692300"/>
            <a:ext cx="3708000" cy="6196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7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Note</a:t>
            </a:r>
          </a:p>
          <a:p>
            <a:pPr lvl="0"/>
            <a:r>
              <a:rPr lang="it-IT" dirty="0"/>
              <a:t>(1) Include expense incurred in relation to sale of receivables, committed lines fees, hedges</a:t>
            </a:r>
          </a:p>
          <a:p>
            <a:pPr lvl="0"/>
            <a:r>
              <a:rPr lang="it-IT" dirty="0"/>
              <a:t>(2) Net of charges on sales of receivables intersegment and floor plan fees</a:t>
            </a:r>
          </a:p>
          <a:p>
            <a:pPr lvl="0"/>
            <a:r>
              <a:rPr lang="it-IT" dirty="0"/>
              <a:t>(3) Excluding derivatives fair values</a:t>
            </a: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205400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here</a:t>
            </a:r>
          </a:p>
        </p:txBody>
      </p:sp>
      <p:sp>
        <p:nvSpPr>
          <p:cNvPr id="8" name="Segnaposto testo 4"/>
          <p:cNvSpPr>
            <a:spLocks noGrp="1"/>
          </p:cNvSpPr>
          <p:nvPr>
            <p:ph type="body" sz="quarter" idx="19" hasCustomPrompt="1"/>
          </p:nvPr>
        </p:nvSpPr>
        <p:spPr>
          <a:xfrm>
            <a:off x="4858000" y="5692300"/>
            <a:ext cx="3708000" cy="6196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7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(4) Include FX gain/losses, interest cost capitalized (IAS23), bank fees and other financial charges Numbers may not add due to rounding</a:t>
            </a:r>
          </a:p>
        </p:txBody>
      </p:sp>
      <p:sp>
        <p:nvSpPr>
          <p:cNvPr id="14" name="Segnaposto tabella 13"/>
          <p:cNvSpPr>
            <a:spLocks noGrp="1"/>
          </p:cNvSpPr>
          <p:nvPr>
            <p:ph type="tbl" sz="quarter" idx="21" hasCustomPrompt="1"/>
          </p:nvPr>
        </p:nvSpPr>
        <p:spPr>
          <a:xfrm>
            <a:off x="512763" y="1080000"/>
            <a:ext cx="3995737" cy="4389437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it-IT"/>
              <a:t>Click on the icon to insert a table</a:t>
            </a:r>
          </a:p>
        </p:txBody>
      </p:sp>
      <p:sp>
        <p:nvSpPr>
          <p:cNvPr id="15" name="Segnaposto tabella 13"/>
          <p:cNvSpPr>
            <a:spLocks noGrp="1"/>
          </p:cNvSpPr>
          <p:nvPr>
            <p:ph type="tbl" sz="quarter" idx="22" hasCustomPrompt="1"/>
          </p:nvPr>
        </p:nvSpPr>
        <p:spPr>
          <a:xfrm>
            <a:off x="4564063" y="1080000"/>
            <a:ext cx="3995737" cy="4389437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it-IT"/>
              <a:t>Click on the icon to insert a table</a:t>
            </a:r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205400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here</a:t>
            </a:r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40000" y="6588000"/>
            <a:ext cx="3777004" cy="234131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it-IT"/>
              <a:t>Title of the presentation</a:t>
            </a:r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59999"/>
            <a:ext cx="3549400" cy="486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198000" indent="-180000" algn="l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300" b="1" i="0" u="none" kern="1200" baseline="0">
                <a:solidFill>
                  <a:schemeClr val="accent3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Bullet text here</a:t>
            </a:r>
          </a:p>
        </p:txBody>
      </p:sp>
      <p:sp>
        <p:nvSpPr>
          <p:cNvPr id="16" name="Segnaposto testo 4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738800"/>
            <a:ext cx="6055533" cy="322075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>
              <a:lnSpc>
                <a:spcPts val="1400"/>
              </a:lnSpc>
              <a:spcBef>
                <a:spcPts val="0"/>
              </a:spcBef>
              <a:buNone/>
              <a:defRPr sz="1400" b="0" i="0" u="none" kern="1200" baseline="0">
                <a:solidFill>
                  <a:schemeClr val="accent2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Subtitle here</a:t>
            </a:r>
          </a:p>
        </p:txBody>
      </p:sp>
      <p:sp>
        <p:nvSpPr>
          <p:cNvPr id="17" name="Segnaposto grafico 7"/>
          <p:cNvSpPr>
            <a:spLocks noGrp="1"/>
          </p:cNvSpPr>
          <p:nvPr>
            <p:ph type="chart" sz="quarter" idx="16" hasCustomPrompt="1"/>
          </p:nvPr>
        </p:nvSpPr>
        <p:spPr>
          <a:xfrm>
            <a:off x="4292598" y="1256248"/>
            <a:ext cx="4428070" cy="4865151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it-IT"/>
              <a:t>click on the icon to insert a graph</a:t>
            </a:r>
          </a:p>
        </p:txBody>
      </p:sp>
      <p:sp>
        <p:nvSpPr>
          <p:cNvPr id="14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0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_lev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205402"/>
            <a:ext cx="6055533" cy="322075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>
              <a:lnSpc>
                <a:spcPts val="1650"/>
              </a:lnSpc>
              <a:spcBef>
                <a:spcPts val="0"/>
              </a:spcBef>
              <a:buNone/>
              <a:defRPr sz="165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</a:defRPr>
            </a:lvl1pPr>
          </a:lstStyle>
          <a:p>
            <a:pPr lvl="0"/>
            <a:r>
              <a:rPr lang="it-IT" dirty="0"/>
              <a:t>Title here</a:t>
            </a:r>
          </a:p>
        </p:txBody>
      </p:sp>
      <p:sp>
        <p:nvSpPr>
          <p:cNvPr id="12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8451451" y="6588000"/>
            <a:ext cx="320558" cy="19959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600" baseline="0">
                <a:solidFill>
                  <a:schemeClr val="accent2"/>
                </a:solidFill>
                <a:latin typeface="+mn-lt"/>
              </a:defRPr>
            </a:lvl1pPr>
          </a:lstStyle>
          <a:p>
            <a:fld id="{9648F461-6B1C-CA42-A063-2DCE900AB2CB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21" hasCustomPrompt="1"/>
          </p:nvPr>
        </p:nvSpPr>
        <p:spPr>
          <a:xfrm>
            <a:off x="540000" y="1260000"/>
            <a:ext cx="8045200" cy="4924900"/>
          </a:xfrm>
          <a:prstGeom prst="rect">
            <a:avLst/>
          </a:prstGeom>
        </p:spPr>
        <p:txBody>
          <a:bodyPr vert="horz" lIns="0" tIns="0" rIns="0" bIns="0"/>
          <a:lstStyle>
            <a:lvl1pPr marL="213300" indent="-213300">
              <a:spcBef>
                <a:spcPts val="324"/>
              </a:spcBef>
              <a:buSzPct val="120000"/>
              <a:buFont typeface="Wingdings" charset="2"/>
              <a:buChar char="§"/>
              <a:defRPr sz="1350">
                <a:solidFill>
                  <a:schemeClr val="accent2"/>
                </a:solidFill>
              </a:defRPr>
            </a:lvl1pPr>
            <a:lvl2pPr>
              <a:spcBef>
                <a:spcPts val="288"/>
              </a:spcBef>
              <a:buSzPct val="100000"/>
              <a:buFont typeface="Arial"/>
              <a:buChar char="●"/>
              <a:defRPr sz="1200" baseline="0">
                <a:solidFill>
                  <a:schemeClr val="accent2"/>
                </a:solidFill>
              </a:defRPr>
            </a:lvl2pPr>
            <a:lvl3pPr marL="899100" indent="-213300">
              <a:spcBef>
                <a:spcPts val="252"/>
              </a:spcBef>
              <a:buSzPct val="70000"/>
              <a:buFont typeface="Lucida Grande"/>
              <a:buChar char="▲"/>
              <a:defRPr sz="1050">
                <a:solidFill>
                  <a:schemeClr val="accent2"/>
                </a:solidFill>
              </a:defRPr>
            </a:lvl3pPr>
            <a:lvl4pPr marL="1158300" indent="-189000">
              <a:spcBef>
                <a:spcPts val="216"/>
              </a:spcBef>
              <a:buSzPct val="110000"/>
              <a:buFont typeface="Arial Bold Italic"/>
              <a:buChar char="□"/>
              <a:defRPr sz="900" baseline="0">
                <a:solidFill>
                  <a:schemeClr val="accent2"/>
                </a:solidFill>
              </a:defRPr>
            </a:lvl4pPr>
            <a:lvl5pPr marL="1501200" indent="-189000">
              <a:spcBef>
                <a:spcPts val="450"/>
              </a:spcBef>
              <a:buSzPct val="130000"/>
              <a:buFont typeface="Arial"/>
              <a:buChar char="○"/>
              <a:defRPr sz="900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it-IT" dirty="0"/>
              <a:t>First </a:t>
            </a:r>
            <a:r>
              <a:rPr lang="it-IT" dirty="0" err="1"/>
              <a:t>level</a:t>
            </a:r>
            <a:endParaRPr lang="it-IT" dirty="0"/>
          </a:p>
          <a:p>
            <a:pPr lvl="1"/>
            <a:r>
              <a:rPr lang="it-IT" dirty="0" err="1"/>
              <a:t>Second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 err="1"/>
              <a:t>Third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7530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 userDrawn="1"/>
        </p:nvSpPr>
        <p:spPr>
          <a:xfrm>
            <a:off x="0" y="1625600"/>
            <a:ext cx="9144000" cy="4597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2" y="409622"/>
            <a:ext cx="16416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 userDrawn="1"/>
        </p:nvSpPr>
        <p:spPr>
          <a:xfrm>
            <a:off x="0" y="1625600"/>
            <a:ext cx="9144000" cy="4597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 userDrawn="1"/>
        </p:nvSpPr>
        <p:spPr>
          <a:xfrm>
            <a:off x="0" y="0"/>
            <a:ext cx="9144000" cy="162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1 3"/>
          <p:cNvCxnSpPr/>
          <p:nvPr userDrawn="1"/>
        </p:nvCxnSpPr>
        <p:spPr>
          <a:xfrm rot="5400000">
            <a:off x="8153408" y="6654800"/>
            <a:ext cx="186266" cy="1588"/>
          </a:xfrm>
          <a:prstGeom prst="line">
            <a:avLst/>
          </a:prstGeom>
          <a:ln w="190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0407" y="6589753"/>
            <a:ext cx="6687892" cy="2682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ttore 1 13"/>
          <p:cNvCxnSpPr/>
          <p:nvPr userDrawn="1"/>
        </p:nvCxnSpPr>
        <p:spPr>
          <a:xfrm rot="5400000">
            <a:off x="8153408" y="6654800"/>
            <a:ext cx="186266" cy="1588"/>
          </a:xfrm>
          <a:prstGeom prst="line">
            <a:avLst/>
          </a:prstGeom>
          <a:ln w="190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 userDrawn="1"/>
        </p:nvCxnSpPr>
        <p:spPr>
          <a:xfrm>
            <a:off x="516467" y="658021"/>
            <a:ext cx="8640000" cy="0"/>
          </a:xfrm>
          <a:prstGeom prst="line">
            <a:avLst/>
          </a:prstGeom>
          <a:ln w="1270" cmpd="sng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6810227" y="645700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12A44-F000-4146-BE28-4293330EE172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0407" y="6589753"/>
            <a:ext cx="6687892" cy="26824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5" y="232390"/>
            <a:ext cx="9576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1" r:id="rId2"/>
    <p:sldLayoutId id="2147483655" r:id="rId3"/>
    <p:sldLayoutId id="2147483652" r:id="rId4"/>
    <p:sldLayoutId id="2147483653" r:id="rId5"/>
    <p:sldLayoutId id="2147483660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4"/>
          </p:nvPr>
        </p:nvSpPr>
        <p:spPr>
          <a:xfrm>
            <a:off x="720000" y="2263872"/>
            <a:ext cx="7878090" cy="1516555"/>
          </a:xfrm>
        </p:spPr>
        <p:txBody>
          <a:bodyPr/>
          <a:lstStyle/>
          <a:p>
            <a:r>
              <a:rPr lang="it-IT" dirty="0"/>
              <a:t>San Benigno</a:t>
            </a:r>
          </a:p>
          <a:p>
            <a:endParaRPr lang="it-IT" dirty="0"/>
          </a:p>
          <a:p>
            <a:r>
              <a:rPr lang="it-IT" dirty="0"/>
              <a:t>LAYOUT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SAN BENIGNO CANAVESE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12D18358-0843-4368-9512-6B8D8656A3E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1215385" y="834156"/>
            <a:ext cx="6062547" cy="5760643"/>
          </a:xfrm>
          <a:prstGeom prst="rect">
            <a:avLst/>
          </a:prstGeom>
        </p:spPr>
      </p:pic>
      <p:sp>
        <p:nvSpPr>
          <p:cNvPr id="30" name="Segnaposto testo 3">
            <a:extLst>
              <a:ext uri="{FF2B5EF4-FFF2-40B4-BE49-F238E27FC236}">
                <a16:creationId xmlns:a16="http://schemas.microsoft.com/office/drawing/2014/main" id="{036D8281-9306-4B4C-A05C-A8C4899C99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5882" y="29566"/>
            <a:ext cx="8015730" cy="707413"/>
          </a:xfrm>
        </p:spPr>
        <p:txBody>
          <a:bodyPr/>
          <a:lstStyle/>
          <a:p>
            <a:r>
              <a:rPr lang="it-IT" dirty="0" err="1"/>
              <a:t>Plant</a:t>
            </a:r>
            <a:r>
              <a:rPr lang="it-IT" dirty="0"/>
              <a:t> Layout </a:t>
            </a:r>
            <a:r>
              <a:rPr lang="it-IT" dirty="0" err="1"/>
              <a:t>Evolution</a:t>
            </a:r>
            <a:r>
              <a:rPr lang="it-IT" dirty="0"/>
              <a:t> : AS IS</a:t>
            </a:r>
            <a:endParaRPr lang="en-US" dirty="0"/>
          </a:p>
        </p:txBody>
      </p:sp>
      <p:sp>
        <p:nvSpPr>
          <p:cNvPr id="34" name="Forma a L 33">
            <a:extLst>
              <a:ext uri="{FF2B5EF4-FFF2-40B4-BE49-F238E27FC236}">
                <a16:creationId xmlns:a16="http://schemas.microsoft.com/office/drawing/2014/main" id="{3964DB0F-EA1A-4BB7-9E2C-84BB5191431E}"/>
              </a:ext>
            </a:extLst>
          </p:cNvPr>
          <p:cNvSpPr/>
          <p:nvPr/>
        </p:nvSpPr>
        <p:spPr>
          <a:xfrm rot="10800000">
            <a:off x="5093829" y="1943346"/>
            <a:ext cx="745807" cy="3819280"/>
          </a:xfrm>
          <a:prstGeom prst="corner">
            <a:avLst>
              <a:gd name="adj1" fmla="val 282365"/>
              <a:gd name="adj2" fmla="val 46365"/>
            </a:avLst>
          </a:prstGeom>
          <a:solidFill>
            <a:srgbClr val="00B0F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85239845-AA34-4572-BF92-168B6CAD38DD}"/>
              </a:ext>
            </a:extLst>
          </p:cNvPr>
          <p:cNvSpPr/>
          <p:nvPr/>
        </p:nvSpPr>
        <p:spPr>
          <a:xfrm>
            <a:off x="2874822" y="2400300"/>
            <a:ext cx="1144728" cy="456953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WAREHOUSE</a:t>
            </a:r>
          </a:p>
        </p:txBody>
      </p:sp>
      <p:sp>
        <p:nvSpPr>
          <p:cNvPr id="38" name="Forma a L 37">
            <a:extLst>
              <a:ext uri="{FF2B5EF4-FFF2-40B4-BE49-F238E27FC236}">
                <a16:creationId xmlns:a16="http://schemas.microsoft.com/office/drawing/2014/main" id="{24EFF05E-2DBB-4A38-AB46-A7CA0B713D60}"/>
              </a:ext>
            </a:extLst>
          </p:cNvPr>
          <p:cNvSpPr/>
          <p:nvPr/>
        </p:nvSpPr>
        <p:spPr>
          <a:xfrm rot="10800000">
            <a:off x="3630006" y="1941418"/>
            <a:ext cx="1463821" cy="738066"/>
          </a:xfrm>
          <a:prstGeom prst="corner">
            <a:avLst>
              <a:gd name="adj1" fmla="val 60949"/>
              <a:gd name="adj2" fmla="val 146449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F4012E99-F921-4C33-A5C3-9241A592662F}"/>
              </a:ext>
            </a:extLst>
          </p:cNvPr>
          <p:cNvSpPr/>
          <p:nvPr/>
        </p:nvSpPr>
        <p:spPr>
          <a:xfrm>
            <a:off x="2895600" y="1943347"/>
            <a:ext cx="714375" cy="456953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Kalinga" panose="020B0502040204020203" pitchFamily="34" charset="0"/>
              </a:rPr>
              <a:t>PILOT &amp;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Kalinga" panose="020B0502040204020203" pitchFamily="34" charset="0"/>
              </a:rPr>
              <a:t>LABORATORY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04330D11-FC24-4A6A-A580-6F13B8EB84CE}"/>
              </a:ext>
            </a:extLst>
          </p:cNvPr>
          <p:cNvSpPr txBox="1"/>
          <p:nvPr/>
        </p:nvSpPr>
        <p:spPr>
          <a:xfrm>
            <a:off x="3630004" y="1982419"/>
            <a:ext cx="641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EC+ DALIO DASH.</a:t>
            </a: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9A194D4A-865E-4AD8-8997-A6BF96DAEBA1}"/>
              </a:ext>
            </a:extLst>
          </p:cNvPr>
          <p:cNvSpPr/>
          <p:nvPr/>
        </p:nvSpPr>
        <p:spPr>
          <a:xfrm>
            <a:off x="4727115" y="4841792"/>
            <a:ext cx="745806" cy="920834"/>
          </a:xfrm>
          <a:prstGeom prst="rect">
            <a:avLst/>
          </a:prstGeom>
          <a:solidFill>
            <a:srgbClr val="7BC7AA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Kalinga" panose="020B0502040204020203" pitchFamily="34" charset="0"/>
              </a:rPr>
              <a:t>PRIMER SPARE PARTS</a:t>
            </a:r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0499E45F-2995-4ED6-AD7D-FC72F5C13A8D}"/>
              </a:ext>
            </a:extLst>
          </p:cNvPr>
          <p:cNvSpPr/>
          <p:nvPr/>
        </p:nvSpPr>
        <p:spPr>
          <a:xfrm>
            <a:off x="4939295" y="4443047"/>
            <a:ext cx="527435" cy="39874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Kalinga" panose="020B0502040204020203" pitchFamily="34" charset="0"/>
              </a:rPr>
              <a:t>UREA TANK 520/334</a:t>
            </a:r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6499403D-BF81-4EE6-8327-EDD4C86F685A}"/>
              </a:ext>
            </a:extLst>
          </p:cNvPr>
          <p:cNvSpPr/>
          <p:nvPr/>
        </p:nvSpPr>
        <p:spPr>
          <a:xfrm>
            <a:off x="4361916" y="2859568"/>
            <a:ext cx="560777" cy="365865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TABLET</a:t>
            </a: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HOLDER</a:t>
            </a:r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11CA17BB-DEDF-4E81-BD2D-9706EBFC9A44}"/>
              </a:ext>
            </a:extLst>
          </p:cNvPr>
          <p:cNvSpPr/>
          <p:nvPr/>
        </p:nvSpPr>
        <p:spPr>
          <a:xfrm>
            <a:off x="4176887" y="3225432"/>
            <a:ext cx="745806" cy="846708"/>
          </a:xfrm>
          <a:prstGeom prst="rect">
            <a:avLst/>
          </a:prstGeom>
          <a:solidFill>
            <a:srgbClr val="5FE22A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DASHBOARD BEV</a:t>
            </a: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BBC70C61-97BA-4032-80EA-7B8832FD6F05}"/>
              </a:ext>
            </a:extLst>
          </p:cNvPr>
          <p:cNvSpPr/>
          <p:nvPr/>
        </p:nvSpPr>
        <p:spPr>
          <a:xfrm rot="16200000">
            <a:off x="3727616" y="3620873"/>
            <a:ext cx="398477" cy="504056"/>
          </a:xfrm>
          <a:prstGeom prst="rect">
            <a:avLst/>
          </a:prstGeom>
          <a:solidFill>
            <a:srgbClr val="F79646">
              <a:lumMod val="75000"/>
            </a:srgb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HOUSING 250/949</a:t>
            </a:r>
          </a:p>
        </p:txBody>
      </p:sp>
      <p:sp>
        <p:nvSpPr>
          <p:cNvPr id="43" name="Forma a L 42">
            <a:extLst>
              <a:ext uri="{FF2B5EF4-FFF2-40B4-BE49-F238E27FC236}">
                <a16:creationId xmlns:a16="http://schemas.microsoft.com/office/drawing/2014/main" id="{25C853EC-E327-47EC-991F-42DD49C3FB77}"/>
              </a:ext>
            </a:extLst>
          </p:cNvPr>
          <p:cNvSpPr/>
          <p:nvPr/>
        </p:nvSpPr>
        <p:spPr>
          <a:xfrm rot="16200000">
            <a:off x="3942389" y="2187788"/>
            <a:ext cx="738067" cy="241471"/>
          </a:xfrm>
          <a:prstGeom prst="corner">
            <a:avLst>
              <a:gd name="adj1" fmla="val 57315"/>
              <a:gd name="adj2" fmla="val 308815"/>
            </a:avLst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949 GLOVE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682DE422-7927-413E-9ECD-E0571F028F78}"/>
              </a:ext>
            </a:extLst>
          </p:cNvPr>
          <p:cNvSpPr txBox="1"/>
          <p:nvPr/>
        </p:nvSpPr>
        <p:spPr>
          <a:xfrm>
            <a:off x="4469961" y="1995627"/>
            <a:ext cx="641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STRALIS DASH. + COMP. + EC BUMPERS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5E7B05A-1B77-4782-98F8-A535A1DFFFDB}"/>
              </a:ext>
            </a:extLst>
          </p:cNvPr>
          <p:cNvSpPr txBox="1"/>
          <p:nvPr/>
        </p:nvSpPr>
        <p:spPr>
          <a:xfrm>
            <a:off x="5093827" y="2862786"/>
            <a:ext cx="745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MOULDING</a:t>
            </a:r>
          </a:p>
        </p:txBody>
      </p:sp>
      <p:sp>
        <p:nvSpPr>
          <p:cNvPr id="59" name="Rettangolo 58">
            <a:extLst>
              <a:ext uri="{FF2B5EF4-FFF2-40B4-BE49-F238E27FC236}">
                <a16:creationId xmlns:a16="http://schemas.microsoft.com/office/drawing/2014/main" id="{8DA237FB-7C91-4615-8472-823A62A2B841}"/>
              </a:ext>
            </a:extLst>
          </p:cNvPr>
          <p:cNvSpPr/>
          <p:nvPr/>
        </p:nvSpPr>
        <p:spPr>
          <a:xfrm>
            <a:off x="2874822" y="3225435"/>
            <a:ext cx="800004" cy="84670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horz" rtlCol="0" anchor="ctr" anchorCtr="0"/>
          <a:lstStyle/>
          <a:p>
            <a:pPr algn="ctr" defTabSz="914400"/>
            <a:r>
              <a:rPr lang="it-IT" sz="1200" b="1" kern="0" dirty="0">
                <a:solidFill>
                  <a:prstClr val="black"/>
                </a:solidFill>
                <a:latin typeface="Century Gothic"/>
              </a:rPr>
              <a:t>SAC</a:t>
            </a:r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FA17C914-ADB7-40BD-A50E-25CC8FD6101B}"/>
              </a:ext>
            </a:extLst>
          </p:cNvPr>
          <p:cNvSpPr/>
          <p:nvPr/>
        </p:nvSpPr>
        <p:spPr>
          <a:xfrm rot="16200000">
            <a:off x="3696384" y="3201882"/>
            <a:ext cx="456952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312 DASHBOARD</a:t>
            </a:r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EEE09534-96B1-4BA0-8AFC-941A37B04F5D}"/>
              </a:ext>
            </a:extLst>
          </p:cNvPr>
          <p:cNvSpPr/>
          <p:nvPr/>
        </p:nvSpPr>
        <p:spPr>
          <a:xfrm rot="16200000">
            <a:off x="4378237" y="2326946"/>
            <a:ext cx="215443" cy="90667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MAINTENANCE</a:t>
            </a:r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90432A90-E0E7-440A-A31F-B9617A209D52}"/>
              </a:ext>
            </a:extLst>
          </p:cNvPr>
          <p:cNvSpPr/>
          <p:nvPr/>
        </p:nvSpPr>
        <p:spPr>
          <a:xfrm rot="16200000">
            <a:off x="5017367" y="3993681"/>
            <a:ext cx="371292" cy="52743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MAINTENANCE (MUOLDS)</a:t>
            </a:r>
          </a:p>
        </p:txBody>
      </p:sp>
      <p:sp>
        <p:nvSpPr>
          <p:cNvPr id="64" name="Rettangolo 63">
            <a:extLst>
              <a:ext uri="{FF2B5EF4-FFF2-40B4-BE49-F238E27FC236}">
                <a16:creationId xmlns:a16="http://schemas.microsoft.com/office/drawing/2014/main" id="{98225060-90CA-4FEE-8A53-61811AD9AB2A}"/>
              </a:ext>
            </a:extLst>
          </p:cNvPr>
          <p:cNvSpPr/>
          <p:nvPr/>
        </p:nvSpPr>
        <p:spPr>
          <a:xfrm rot="10800000">
            <a:off x="4949561" y="3134802"/>
            <a:ext cx="137189" cy="912921"/>
          </a:xfrm>
          <a:prstGeom prst="rect">
            <a:avLst/>
          </a:prstGeom>
          <a:solidFill>
            <a:srgbClr val="879B87"/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OFFICES</a:t>
            </a: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67DF30D0-17A3-4E63-A74B-56264C33DD16}"/>
              </a:ext>
            </a:extLst>
          </p:cNvPr>
          <p:cNvSpPr/>
          <p:nvPr/>
        </p:nvSpPr>
        <p:spPr>
          <a:xfrm>
            <a:off x="2888903" y="2888004"/>
            <a:ext cx="1446146" cy="343347"/>
          </a:xfrm>
          <a:prstGeom prst="rect">
            <a:avLst/>
          </a:prstGeom>
          <a:solidFill>
            <a:srgbClr val="BB2D74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TUNNEL (MOULDS + WIP WAREHOUSE)</a:t>
            </a:r>
          </a:p>
        </p:txBody>
      </p:sp>
    </p:spTree>
    <p:extLst>
      <p:ext uri="{BB962C8B-B14F-4D97-AF65-F5344CB8AC3E}">
        <p14:creationId xmlns:p14="http://schemas.microsoft.com/office/powerpoint/2010/main" val="3984409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gnaposto testo 3">
            <a:extLst>
              <a:ext uri="{FF2B5EF4-FFF2-40B4-BE49-F238E27FC236}">
                <a16:creationId xmlns:a16="http://schemas.microsoft.com/office/drawing/2014/main" id="{ADC66827-CAC5-41E1-8B6F-19A56B946AEA}"/>
              </a:ext>
            </a:extLst>
          </p:cNvPr>
          <p:cNvSpPr txBox="1">
            <a:spLocks/>
          </p:cNvSpPr>
          <p:nvPr/>
        </p:nvSpPr>
        <p:spPr>
          <a:xfrm>
            <a:off x="445882" y="29566"/>
            <a:ext cx="8015730" cy="707413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l" defTabSz="457200" rtl="0" eaLnBrk="1" latinLnBrk="0" hangingPunct="1">
              <a:lnSpc>
                <a:spcPts val="1650"/>
              </a:lnSpc>
              <a:spcBef>
                <a:spcPts val="0"/>
              </a:spcBef>
              <a:buFont typeface="Arial"/>
              <a:buNone/>
              <a:defRPr sz="1650" b="1" i="0" u="none" kern="1200" baseline="0">
                <a:solidFill>
                  <a:schemeClr val="accent1"/>
                </a:solidFill>
                <a:uFill>
                  <a:solidFill>
                    <a:srgbClr val="291C1D"/>
                  </a:solidFill>
                </a:uFill>
                <a:latin typeface="+mn-lt"/>
                <a:ea typeface="Adobe 仿宋 Std R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200" dirty="0" err="1"/>
              <a:t>Plant</a:t>
            </a:r>
            <a:r>
              <a:rPr lang="it-IT" sz="2200" dirty="0"/>
              <a:t> Layout </a:t>
            </a:r>
            <a:r>
              <a:rPr lang="it-IT" sz="2200" dirty="0" err="1"/>
              <a:t>Evolution</a:t>
            </a:r>
            <a:r>
              <a:rPr lang="it-IT" sz="2200" dirty="0"/>
              <a:t> : TO BE</a:t>
            </a:r>
            <a:endParaRPr lang="en-US" sz="2200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0D4FE6C8-5B19-4FA1-8287-DDF1679F8D61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1215385" y="834156"/>
            <a:ext cx="6062547" cy="5760643"/>
          </a:xfrm>
          <a:prstGeom prst="rect">
            <a:avLst/>
          </a:prstGeom>
        </p:spPr>
      </p:pic>
      <p:sp>
        <p:nvSpPr>
          <p:cNvPr id="26" name="Forma a L 25">
            <a:extLst>
              <a:ext uri="{FF2B5EF4-FFF2-40B4-BE49-F238E27FC236}">
                <a16:creationId xmlns:a16="http://schemas.microsoft.com/office/drawing/2014/main" id="{FBB49E47-BFD3-44C0-92BE-5844A62F39D7}"/>
              </a:ext>
            </a:extLst>
          </p:cNvPr>
          <p:cNvSpPr/>
          <p:nvPr/>
        </p:nvSpPr>
        <p:spPr>
          <a:xfrm rot="10800000">
            <a:off x="5093829" y="1943346"/>
            <a:ext cx="745804" cy="3425608"/>
          </a:xfrm>
          <a:prstGeom prst="corner">
            <a:avLst>
              <a:gd name="adj1" fmla="val 282365"/>
              <a:gd name="adj2" fmla="val 46365"/>
            </a:avLst>
          </a:prstGeom>
          <a:solidFill>
            <a:srgbClr val="00B0F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5B8A79B-5FAE-4D70-8A69-7100ADE9572E}"/>
              </a:ext>
            </a:extLst>
          </p:cNvPr>
          <p:cNvSpPr/>
          <p:nvPr/>
        </p:nvSpPr>
        <p:spPr>
          <a:xfrm>
            <a:off x="4976891" y="4072140"/>
            <a:ext cx="489839" cy="129681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700" b="1" kern="0" dirty="0">
                <a:solidFill>
                  <a:prstClr val="black"/>
                </a:solidFill>
                <a:latin typeface="Century Gothic"/>
                <a:cs typeface="Kalinga" panose="020B0502040204020203" pitchFamily="34" charset="0"/>
              </a:rPr>
              <a:t>PEDALS AREA</a:t>
            </a:r>
            <a:endParaRPr kumimoji="0" lang="it-IT" sz="7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Kalinga" panose="020B0502040204020203" pitchFamily="34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AEC7DBD5-573A-4B1E-B7DC-163BC7278FF4}"/>
              </a:ext>
            </a:extLst>
          </p:cNvPr>
          <p:cNvSpPr/>
          <p:nvPr/>
        </p:nvSpPr>
        <p:spPr>
          <a:xfrm rot="5400000">
            <a:off x="4599887" y="3554317"/>
            <a:ext cx="846708" cy="176722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TABLET</a:t>
            </a: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HOLDER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6C36F032-5553-4AE0-8BBE-B03F6A34E7D6}"/>
              </a:ext>
            </a:extLst>
          </p:cNvPr>
          <p:cNvSpPr/>
          <p:nvPr/>
        </p:nvSpPr>
        <p:spPr>
          <a:xfrm>
            <a:off x="4176887" y="3225432"/>
            <a:ext cx="745806" cy="846708"/>
          </a:xfrm>
          <a:prstGeom prst="rect">
            <a:avLst/>
          </a:prstGeom>
          <a:solidFill>
            <a:srgbClr val="5FE22A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DASHBOARD BEV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13909BA-0584-4D4D-86D4-2BA9D968AF8B}"/>
              </a:ext>
            </a:extLst>
          </p:cNvPr>
          <p:cNvSpPr/>
          <p:nvPr/>
        </p:nvSpPr>
        <p:spPr>
          <a:xfrm rot="16200000">
            <a:off x="3652473" y="3545730"/>
            <a:ext cx="548764" cy="504056"/>
          </a:xfrm>
          <a:prstGeom prst="rect">
            <a:avLst/>
          </a:prstGeom>
          <a:solidFill>
            <a:srgbClr val="F79646">
              <a:lumMod val="75000"/>
            </a:srgb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700" b="1" kern="0" dirty="0">
                <a:solidFill>
                  <a:prstClr val="black"/>
                </a:solidFill>
                <a:latin typeface="Century Gothic"/>
              </a:rPr>
              <a:t>UREA TANK 520</a:t>
            </a:r>
            <a:endParaRPr kumimoji="0" lang="it-IT" sz="7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9" name="Forma a L 38">
            <a:extLst>
              <a:ext uri="{FF2B5EF4-FFF2-40B4-BE49-F238E27FC236}">
                <a16:creationId xmlns:a16="http://schemas.microsoft.com/office/drawing/2014/main" id="{EF7C8AE0-DC29-4877-8C1A-49BF807B01C2}"/>
              </a:ext>
            </a:extLst>
          </p:cNvPr>
          <p:cNvSpPr/>
          <p:nvPr/>
        </p:nvSpPr>
        <p:spPr>
          <a:xfrm rot="16200000">
            <a:off x="3942389" y="2187788"/>
            <a:ext cx="738067" cy="241471"/>
          </a:xfrm>
          <a:prstGeom prst="corner">
            <a:avLst>
              <a:gd name="adj1" fmla="val 57315"/>
              <a:gd name="adj2" fmla="val 308815"/>
            </a:avLst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949 GLOVE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351B56-8688-4E9D-9494-7E291779B9C6}"/>
              </a:ext>
            </a:extLst>
          </p:cNvPr>
          <p:cNvSpPr txBox="1"/>
          <p:nvPr/>
        </p:nvSpPr>
        <p:spPr>
          <a:xfrm>
            <a:off x="5093827" y="2862786"/>
            <a:ext cx="745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MOULDING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E85693BE-220B-4F2A-8706-79188FC076F9}"/>
              </a:ext>
            </a:extLst>
          </p:cNvPr>
          <p:cNvSpPr/>
          <p:nvPr/>
        </p:nvSpPr>
        <p:spPr>
          <a:xfrm>
            <a:off x="2874822" y="3225435"/>
            <a:ext cx="800004" cy="84670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horz" rtlCol="0" anchor="ctr" anchorCtr="0"/>
          <a:lstStyle/>
          <a:p>
            <a:pPr algn="ctr" defTabSz="914400"/>
            <a:r>
              <a:rPr lang="it-IT" sz="1200" b="1" kern="0" dirty="0">
                <a:solidFill>
                  <a:prstClr val="black"/>
                </a:solidFill>
                <a:latin typeface="Century Gothic"/>
              </a:rPr>
              <a:t>SAC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8D3051F3-18E0-494D-AF8E-491AF37A06A6}"/>
              </a:ext>
            </a:extLst>
          </p:cNvPr>
          <p:cNvSpPr/>
          <p:nvPr/>
        </p:nvSpPr>
        <p:spPr>
          <a:xfrm rot="16200000">
            <a:off x="3775889" y="3122377"/>
            <a:ext cx="297942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312 DASHBOARD</a:t>
            </a:r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5882A4E7-98FA-4CE7-938F-4D0D758B9DD7}"/>
              </a:ext>
            </a:extLst>
          </p:cNvPr>
          <p:cNvSpPr/>
          <p:nvPr/>
        </p:nvSpPr>
        <p:spPr>
          <a:xfrm>
            <a:off x="4425968" y="1937818"/>
            <a:ext cx="527435" cy="738067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IVECO DASHBOARDS</a:t>
            </a:r>
          </a:p>
        </p:txBody>
      </p:sp>
      <p:sp>
        <p:nvSpPr>
          <p:cNvPr id="3" name="Forma a L 2">
            <a:extLst>
              <a:ext uri="{FF2B5EF4-FFF2-40B4-BE49-F238E27FC236}">
                <a16:creationId xmlns:a16="http://schemas.microsoft.com/office/drawing/2014/main" id="{FF0BAE95-2191-4B0A-9BE3-2600F56B6569}"/>
              </a:ext>
            </a:extLst>
          </p:cNvPr>
          <p:cNvSpPr/>
          <p:nvPr/>
        </p:nvSpPr>
        <p:spPr>
          <a:xfrm>
            <a:off x="2874822" y="1937818"/>
            <a:ext cx="2047871" cy="1281506"/>
          </a:xfrm>
          <a:prstGeom prst="corner">
            <a:avLst>
              <a:gd name="adj1" fmla="val 42799"/>
              <a:gd name="adj2" fmla="val 102954"/>
            </a:avLst>
          </a:prstGeom>
          <a:solidFill>
            <a:srgbClr val="BB2D74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72000" rIns="72000" rtlCol="0" anchor="ctr"/>
          <a:lstStyle/>
          <a:p>
            <a:pPr algn="ctr" defTabSz="914400"/>
            <a:endParaRPr lang="it-IT" sz="1000" b="1" kern="0">
              <a:solidFill>
                <a:prstClr val="black"/>
              </a:solidFill>
              <a:latin typeface="Century Gothic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DBF523-815D-4563-B685-2D8F378587BD}"/>
              </a:ext>
            </a:extLst>
          </p:cNvPr>
          <p:cNvSpPr txBox="1"/>
          <p:nvPr/>
        </p:nvSpPr>
        <p:spPr>
          <a:xfrm>
            <a:off x="3173033" y="2393905"/>
            <a:ext cx="95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2"/>
                </a:solidFill>
              </a:rPr>
              <a:t>SBHE</a:t>
            </a:r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B4B26E5E-B4E1-4585-A76B-25F3F1119329}"/>
              </a:ext>
            </a:extLst>
          </p:cNvPr>
          <p:cNvSpPr/>
          <p:nvPr/>
        </p:nvSpPr>
        <p:spPr>
          <a:xfrm rot="10800000">
            <a:off x="4949561" y="1943564"/>
            <a:ext cx="137189" cy="912921"/>
          </a:xfrm>
          <a:prstGeom prst="rect">
            <a:avLst/>
          </a:prstGeom>
          <a:solidFill>
            <a:srgbClr val="879B87"/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OFFICES</a:t>
            </a:r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E3F6B6D9-0BD9-4195-B13F-950510224D68}"/>
              </a:ext>
            </a:extLst>
          </p:cNvPr>
          <p:cNvSpPr/>
          <p:nvPr/>
        </p:nvSpPr>
        <p:spPr>
          <a:xfrm rot="10800000">
            <a:off x="4956636" y="2856485"/>
            <a:ext cx="130113" cy="368946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270" lIns="72000" rIns="72000" rtlCol="0" anchor="ctr"/>
          <a:lstStyle/>
          <a:p>
            <a:pPr algn="ctr" defTabSz="914400"/>
            <a:r>
              <a:rPr lang="it-IT" sz="1000" b="1" kern="0" dirty="0">
                <a:solidFill>
                  <a:prstClr val="black"/>
                </a:solidFill>
                <a:latin typeface="Century Gothic"/>
              </a:rPr>
              <a:t>EC</a:t>
            </a:r>
          </a:p>
        </p:txBody>
      </p:sp>
      <p:sp>
        <p:nvSpPr>
          <p:cNvPr id="5" name="Forma a L 4">
            <a:extLst>
              <a:ext uri="{FF2B5EF4-FFF2-40B4-BE49-F238E27FC236}">
                <a16:creationId xmlns:a16="http://schemas.microsoft.com/office/drawing/2014/main" id="{80500753-9EA4-43CF-B9CC-7109C2666608}"/>
              </a:ext>
            </a:extLst>
          </p:cNvPr>
          <p:cNvSpPr/>
          <p:nvPr/>
        </p:nvSpPr>
        <p:spPr>
          <a:xfrm>
            <a:off x="4717386" y="4841791"/>
            <a:ext cx="1122247" cy="1066171"/>
          </a:xfrm>
          <a:prstGeom prst="corner">
            <a:avLst>
              <a:gd name="adj1" fmla="val 50000"/>
              <a:gd name="adj2" fmla="val 25608"/>
            </a:avLst>
          </a:prstGeom>
          <a:solidFill>
            <a:srgbClr val="7BC7AA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it-IT" sz="900" b="1" kern="0">
              <a:solidFill>
                <a:prstClr val="black"/>
              </a:solidFill>
              <a:latin typeface="Century Gothic"/>
              <a:cs typeface="Kalinga" panose="020B0502040204020203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149D09-8F4C-4107-828A-2029EAB33250}"/>
              </a:ext>
            </a:extLst>
          </p:cNvPr>
          <p:cNvSpPr txBox="1"/>
          <p:nvPr/>
        </p:nvSpPr>
        <p:spPr>
          <a:xfrm>
            <a:off x="4922693" y="5494789"/>
            <a:ext cx="745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Kalinga" panose="020B0502040204020203" pitchFamily="34" charset="0"/>
              </a:rPr>
              <a:t>PRIMER &amp; SPARE PARTS</a:t>
            </a:r>
          </a:p>
        </p:txBody>
      </p:sp>
      <p:sp>
        <p:nvSpPr>
          <p:cNvPr id="68" name="Rettangolo 67">
            <a:extLst>
              <a:ext uri="{FF2B5EF4-FFF2-40B4-BE49-F238E27FC236}">
                <a16:creationId xmlns:a16="http://schemas.microsoft.com/office/drawing/2014/main" id="{7D7853DA-452C-4149-8881-0E07A719C33C}"/>
              </a:ext>
            </a:extLst>
          </p:cNvPr>
          <p:cNvSpPr/>
          <p:nvPr/>
        </p:nvSpPr>
        <p:spPr>
          <a:xfrm rot="10800000">
            <a:off x="5615622" y="1962557"/>
            <a:ext cx="215443" cy="90667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372094825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MAGNETI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280"/>
      </a:accent1>
      <a:accent2>
        <a:srgbClr val="898C8A"/>
      </a:accent2>
      <a:accent3>
        <a:srgbClr val="C1C1C1"/>
      </a:accent3>
      <a:accent4>
        <a:srgbClr val="AFDEF8"/>
      </a:accent4>
      <a:accent5>
        <a:srgbClr val="7AB0E0"/>
      </a:accent5>
      <a:accent6>
        <a:srgbClr val="0056A2"/>
      </a:accent6>
      <a:hlink>
        <a:srgbClr val="004280"/>
      </a:hlink>
      <a:folHlink>
        <a:srgbClr val="0042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ACKUP">
  <a:themeElements>
    <a:clrScheme name="MAGNETI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280"/>
      </a:accent1>
      <a:accent2>
        <a:srgbClr val="898C8A"/>
      </a:accent2>
      <a:accent3>
        <a:srgbClr val="C1C1C1"/>
      </a:accent3>
      <a:accent4>
        <a:srgbClr val="AFDEF8"/>
      </a:accent4>
      <a:accent5>
        <a:srgbClr val="7AB0E0"/>
      </a:accent5>
      <a:accent6>
        <a:srgbClr val="0056A2"/>
      </a:accent6>
      <a:hlink>
        <a:srgbClr val="004280"/>
      </a:hlink>
      <a:folHlink>
        <a:srgbClr val="0042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INDEX">
  <a:themeElements>
    <a:clrScheme name="MAGNETI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280"/>
      </a:accent1>
      <a:accent2>
        <a:srgbClr val="898C8A"/>
      </a:accent2>
      <a:accent3>
        <a:srgbClr val="C1C1C1"/>
      </a:accent3>
      <a:accent4>
        <a:srgbClr val="AFDEF8"/>
      </a:accent4>
      <a:accent5>
        <a:srgbClr val="7AB0E0"/>
      </a:accent5>
      <a:accent6>
        <a:srgbClr val="0056A2"/>
      </a:accent6>
      <a:hlink>
        <a:srgbClr val="004280"/>
      </a:hlink>
      <a:folHlink>
        <a:srgbClr val="0042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">
  <a:themeElements>
    <a:clrScheme name="MAGNETI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280"/>
      </a:accent1>
      <a:accent2>
        <a:srgbClr val="898C8A"/>
      </a:accent2>
      <a:accent3>
        <a:srgbClr val="C1C1C1"/>
      </a:accent3>
      <a:accent4>
        <a:srgbClr val="AFDEF8"/>
      </a:accent4>
      <a:accent5>
        <a:srgbClr val="7AB0E0"/>
      </a:accent5>
      <a:accent6>
        <a:srgbClr val="0056A2"/>
      </a:accent6>
      <a:hlink>
        <a:srgbClr val="004280"/>
      </a:hlink>
      <a:folHlink>
        <a:srgbClr val="0042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7dfa54-5a78-4033-b77b-c9cd2d4274a3">
      <Terms xmlns="http://schemas.microsoft.com/office/infopath/2007/PartnerControls"/>
    </lcf76f155ced4ddcb4097134ff3c332f>
    <TaxCatchAll xmlns="d2a5708f-ee79-4e6e-8e20-f08f745be12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E73726111BF343B4CC8FF9E2EA5D8C" ma:contentTypeVersion="12" ma:contentTypeDescription="Create a new document." ma:contentTypeScope="" ma:versionID="cfdb900179ce1e265e22b6a6d55f5a7b">
  <xsd:schema xmlns:xsd="http://www.w3.org/2001/XMLSchema" xmlns:xs="http://www.w3.org/2001/XMLSchema" xmlns:p="http://schemas.microsoft.com/office/2006/metadata/properties" xmlns:ns2="d57dfa54-5a78-4033-b77b-c9cd2d4274a3" xmlns:ns3="d2a5708f-ee79-4e6e-8e20-f08f745be12a" targetNamespace="http://schemas.microsoft.com/office/2006/metadata/properties" ma:root="true" ma:fieldsID="1cb390da7e0458d092058439da0c49d2" ns2:_="" ns3:_="">
    <xsd:import namespace="d57dfa54-5a78-4033-b77b-c9cd2d4274a3"/>
    <xsd:import namespace="d2a5708f-ee79-4e6e-8e20-f08f745be1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fa54-5a78-4033-b77b-c9cd2d4274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247bebf-ce0e-4fa1-bae7-748a1283d6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5708f-ee79-4e6e-8e20-f08f745be12a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f075d64-69bc-4282-bd00-e940b7d6e87a}" ma:internalName="TaxCatchAll" ma:showField="CatchAllData" ma:web="d2a5708f-ee79-4e6e-8e20-f08f745be1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C145D0-A9E5-4718-89B5-23EC286AA7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3612A3-B2A8-489B-81B5-104D7A9F4D8C}">
  <ds:schemaRefs>
    <ds:schemaRef ds:uri="http://purl.org/dc/terms/"/>
    <ds:schemaRef ds:uri="http://schemas.openxmlformats.org/package/2006/metadata/core-properties"/>
    <ds:schemaRef ds:uri="http://purl.org/dc/dcmitype/"/>
    <ds:schemaRef ds:uri="dd18cfff-ad4d-4e83-b2b8-fadb198ca7bf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AABF6EE-03FC-45DF-B8B6-381817D7493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Presentazione su schermo (4:3)</PresentationFormat>
  <Paragraphs>40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3</vt:i4>
      </vt:variant>
      <vt:variant>
        <vt:lpstr>Presentazioni personalizzate</vt:lpstr>
      </vt:variant>
      <vt:variant>
        <vt:i4>1</vt:i4>
      </vt:variant>
    </vt:vector>
  </HeadingPairs>
  <TitlesOfParts>
    <vt:vector size="13" baseType="lpstr">
      <vt:lpstr>Arial</vt:lpstr>
      <vt:lpstr>Arial Bold Italic</vt:lpstr>
      <vt:lpstr>Century Gothic</vt:lpstr>
      <vt:lpstr>Lucida Grande</vt:lpstr>
      <vt:lpstr>Wingdings</vt:lpstr>
      <vt:lpstr>COVER</vt:lpstr>
      <vt:lpstr>BACKUP</vt:lpstr>
      <vt:lpstr>INDEX</vt:lpstr>
      <vt:lpstr>PAGES</vt:lpstr>
      <vt:lpstr>Presentazione standard di PowerPoint</vt:lpstr>
      <vt:lpstr>Presentazione standard di PowerPoint</vt:lpstr>
      <vt:lpstr>Presentazione standard di PowerPoint</vt:lpstr>
      <vt:lpstr>Presentazione personalizzata 1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Plastic Components and Modules - PPT Template</dc:title>
  <dc:creator/>
  <cp:lastModifiedBy/>
  <cp:revision>350</cp:revision>
  <dcterms:created xsi:type="dcterms:W3CDTF">2014-10-10T13:09:08Z</dcterms:created>
  <dcterms:modified xsi:type="dcterms:W3CDTF">2023-01-12T11:19:39Z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0x01010009E73726111BF343B4CC8FF9E2EA5D8C</vt:lpwstr>
  </property>
</Properties>
</file>